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5" r:id="rId5"/>
    <p:sldId id="259" r:id="rId6"/>
    <p:sldId id="261" r:id="rId7"/>
    <p:sldId id="262" r:id="rId8"/>
    <p:sldId id="263" r:id="rId9"/>
    <p:sldId id="264" r:id="rId10"/>
    <p:sldId id="260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>
        <p:scale>
          <a:sx n="125" d="100"/>
          <a:sy n="125" d="100"/>
        </p:scale>
        <p:origin x="9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231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449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222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7300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2451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2723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2622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8046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81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6813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415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471705-D1E0-4286-BDCB-8AB5D156EF7C}" type="datetimeFigureOut">
              <a:rPr lang="ko-KR" altLang="en-US" smtClean="0"/>
              <a:t>2017-05-19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40230-5232-44FD-A19A-F843B221946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5075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outsider.ne.kr/865" TargetMode="External"/><Relationship Id="rId2" Type="http://schemas.openxmlformats.org/officeDocument/2006/relationships/hyperlink" Target="https://desktop.githu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tadkim/infra/wiki/GitHub-::-%EA%B9%83%ED%97%88%EB%B8%8C-%EC%82%AC%EC%9A%A9%EB%B2%95-1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Medical Project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Lee </a:t>
            </a:r>
            <a:r>
              <a:rPr lang="en-US" altLang="ko-KR" dirty="0" err="1" smtClean="0"/>
              <a:t>Hyeopwoo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8438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3284"/>
            <a:ext cx="1510867" cy="1470073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196591" y="3617494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열기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8200" y="1516082"/>
            <a:ext cx="1549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Query image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591" y="4844716"/>
            <a:ext cx="1510867" cy="147007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4970" y="4844716"/>
            <a:ext cx="1510867" cy="1470073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3349" y="4844716"/>
            <a:ext cx="1510867" cy="1470073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1728" y="4844716"/>
            <a:ext cx="1510867" cy="1470073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0107" y="4844716"/>
            <a:ext cx="1510867" cy="1470073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66537" y="4475384"/>
            <a:ext cx="159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image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5255242" y="1367879"/>
            <a:ext cx="3670737" cy="29717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60494" y="896668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Zoom image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6308556" y="4415577"/>
            <a:ext cx="1688431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Zoom in/out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823535" y="3637183"/>
            <a:ext cx="1185662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ROI </a:t>
            </a:r>
            <a:r>
              <a:rPr lang="ko-KR" altLang="en-US" dirty="0" smtClean="0">
                <a:solidFill>
                  <a:schemeClr val="tx1"/>
                </a:solidFill>
              </a:rPr>
              <a:t>선택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656027" y="2005496"/>
            <a:ext cx="1564881" cy="1540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823535" y="1562170"/>
            <a:ext cx="12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ROI image</a:t>
            </a:r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3070612" y="4539618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검색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822232" y="2411435"/>
            <a:ext cx="336885" cy="3368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7" t="27614" r="11606" b="47833"/>
          <a:stretch/>
        </p:blipFill>
        <p:spPr>
          <a:xfrm>
            <a:off x="2741164" y="2023147"/>
            <a:ext cx="1394605" cy="1530668"/>
          </a:xfrm>
          <a:prstGeom prst="rect">
            <a:avLst/>
          </a:prstGeom>
        </p:spPr>
      </p:pic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06" t="19915" r="21529" b="30314"/>
          <a:stretch/>
        </p:blipFill>
        <p:spPr>
          <a:xfrm>
            <a:off x="5333251" y="1408936"/>
            <a:ext cx="3612033" cy="2845843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-4818" y="6314789"/>
            <a:ext cx="12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ROI image</a:t>
            </a:r>
            <a:endParaRPr lang="ko-KR" altLang="en-US" dirty="0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7" t="27614" r="11606" b="47833"/>
          <a:stretch/>
        </p:blipFill>
        <p:spPr>
          <a:xfrm>
            <a:off x="1698264" y="6334806"/>
            <a:ext cx="395232" cy="433792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7" t="27614" r="11606" b="47833"/>
          <a:stretch/>
        </p:blipFill>
        <p:spPr>
          <a:xfrm>
            <a:off x="3467654" y="6334806"/>
            <a:ext cx="395232" cy="433792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7" t="27614" r="11606" b="47833"/>
          <a:stretch/>
        </p:blipFill>
        <p:spPr>
          <a:xfrm>
            <a:off x="5135635" y="6334806"/>
            <a:ext cx="395232" cy="433792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7" t="27614" r="11606" b="47833"/>
          <a:stretch/>
        </p:blipFill>
        <p:spPr>
          <a:xfrm>
            <a:off x="6759545" y="6334806"/>
            <a:ext cx="395232" cy="433792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7" t="27614" r="11606" b="47833"/>
          <a:stretch/>
        </p:blipFill>
        <p:spPr>
          <a:xfrm>
            <a:off x="8427924" y="6334806"/>
            <a:ext cx="395232" cy="433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3076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</a:t>
            </a:r>
            <a:r>
              <a:rPr lang="en-US" altLang="ko-KR" dirty="0" smtClean="0"/>
              <a:t> hub</a:t>
            </a:r>
            <a:endParaRPr lang="ko-KR" altLang="en-US" dirty="0"/>
          </a:p>
        </p:txBody>
      </p:sp>
      <p:sp>
        <p:nvSpPr>
          <p:cNvPr id="25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ko-KR" altLang="en-US" dirty="0" smtClean="0"/>
              <a:t>원격 소스 관리 저장소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Local</a:t>
            </a:r>
            <a:r>
              <a:rPr lang="ko-KR" altLang="en-US" dirty="0" smtClean="0"/>
              <a:t>의 소스와 </a:t>
            </a:r>
            <a:r>
              <a:rPr lang="en-US" altLang="ko-KR" dirty="0" smtClean="0"/>
              <a:t>Remote</a:t>
            </a:r>
            <a:r>
              <a:rPr lang="ko-KR" altLang="en-US" dirty="0" smtClean="0"/>
              <a:t>의 소스</a:t>
            </a:r>
            <a:r>
              <a:rPr lang="en-US" altLang="ko-KR" dirty="0" smtClean="0"/>
              <a:t>(in </a:t>
            </a:r>
            <a:r>
              <a:rPr lang="en-US" altLang="ko-KR" dirty="0" err="1" smtClean="0"/>
              <a:t>git’s</a:t>
            </a:r>
            <a:r>
              <a:rPr lang="en-US" altLang="ko-KR" dirty="0" smtClean="0"/>
              <a:t> server)</a:t>
            </a:r>
            <a:r>
              <a:rPr lang="ko-KR" altLang="en-US" dirty="0" smtClean="0"/>
              <a:t>와의 </a:t>
            </a:r>
            <a:r>
              <a:rPr lang="en-US" altLang="ko-KR" dirty="0" smtClean="0"/>
              <a:t>sync</a:t>
            </a:r>
            <a:r>
              <a:rPr lang="ko-KR" altLang="en-US" dirty="0" smtClean="0"/>
              <a:t>를 통해 소스 관리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Git</a:t>
            </a:r>
            <a:r>
              <a:rPr lang="en-US" altLang="ko-KR" dirty="0" smtClean="0"/>
              <a:t> hub desktop</a:t>
            </a:r>
            <a:r>
              <a:rPr lang="ko-KR" altLang="en-US" dirty="0" smtClean="0"/>
              <a:t>으로 손쉽게 관리 가능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508" y="3458565"/>
            <a:ext cx="5699949" cy="3136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1871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</a:t>
            </a:r>
            <a:r>
              <a:rPr lang="en-US" altLang="ko-KR" dirty="0" smtClean="0"/>
              <a:t> hub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311" y="1393544"/>
            <a:ext cx="9441369" cy="519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378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</a:t>
            </a:r>
            <a:r>
              <a:rPr lang="en-US" altLang="ko-KR" dirty="0" smtClean="0"/>
              <a:t> hub</a:t>
            </a:r>
            <a:endParaRPr lang="ko-KR" altLang="en-US" dirty="0"/>
          </a:p>
        </p:txBody>
      </p:sp>
      <p:sp>
        <p:nvSpPr>
          <p:cNvPr id="25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dirty="0" smtClean="0"/>
              <a:t>Master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branch</a:t>
            </a:r>
          </a:p>
          <a:p>
            <a:pPr lvl="1"/>
            <a:r>
              <a:rPr lang="en-US" altLang="ko-KR" dirty="0" smtClean="0"/>
              <a:t>Master: </a:t>
            </a:r>
            <a:r>
              <a:rPr lang="ko-KR" altLang="en-US" dirty="0" smtClean="0"/>
              <a:t>모든 </a:t>
            </a:r>
            <a:r>
              <a:rPr lang="ko-KR" altLang="en-US" dirty="0" err="1" smtClean="0"/>
              <a:t>코더들의</a:t>
            </a:r>
            <a:r>
              <a:rPr lang="ko-KR" altLang="en-US" dirty="0" smtClean="0"/>
              <a:t> 소스가 통합된 버전을 관리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Branch: </a:t>
            </a:r>
            <a:r>
              <a:rPr lang="ko-KR" altLang="en-US" dirty="0" smtClean="0"/>
              <a:t>각각의 </a:t>
            </a:r>
            <a:r>
              <a:rPr lang="ko-KR" altLang="en-US" dirty="0" err="1" smtClean="0"/>
              <a:t>코더들이</a:t>
            </a:r>
            <a:r>
              <a:rPr lang="ko-KR" altLang="en-US" dirty="0" smtClean="0"/>
              <a:t> 개발한 소스로 포함</a:t>
            </a:r>
            <a:r>
              <a:rPr lang="en-US" altLang="ko-KR" dirty="0" smtClean="0"/>
              <a:t>, </a:t>
            </a:r>
            <a:r>
              <a:rPr lang="ko-KR" altLang="en-US" dirty="0" smtClean="0"/>
              <a:t>추후 </a:t>
            </a:r>
            <a:r>
              <a:rPr lang="en-US" altLang="ko-KR" dirty="0" smtClean="0"/>
              <a:t>merge</a:t>
            </a:r>
            <a:r>
              <a:rPr lang="ko-KR" altLang="en-US" dirty="0" smtClean="0"/>
              <a:t>를 통해 </a:t>
            </a:r>
            <a:r>
              <a:rPr lang="en-US" altLang="ko-KR" dirty="0" smtClean="0"/>
              <a:t>master</a:t>
            </a:r>
            <a:r>
              <a:rPr lang="ko-KR" altLang="en-US" dirty="0" smtClean="0"/>
              <a:t>의 소스와 통합 가능</a:t>
            </a:r>
            <a:endParaRPr lang="en-US" altLang="ko-KR" dirty="0"/>
          </a:p>
          <a:p>
            <a:r>
              <a:rPr lang="en-US" altLang="ko-KR" dirty="0" smtClean="0"/>
              <a:t>Branch</a:t>
            </a:r>
            <a:r>
              <a:rPr lang="ko-KR" altLang="en-US" dirty="0" smtClean="0"/>
              <a:t>에서의 주된 명령어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Commit</a:t>
            </a:r>
          </a:p>
          <a:p>
            <a:pPr lvl="2"/>
            <a:r>
              <a:rPr lang="en-US" altLang="ko-KR" dirty="0" smtClean="0"/>
              <a:t>Local</a:t>
            </a:r>
            <a:r>
              <a:rPr lang="ko-KR" altLang="en-US" dirty="0" smtClean="0"/>
              <a:t>에서의 </a:t>
            </a:r>
            <a:r>
              <a:rPr lang="en-US" altLang="ko-KR" dirty="0" smtClean="0"/>
              <a:t>change</a:t>
            </a:r>
            <a:r>
              <a:rPr lang="ko-KR" altLang="en-US" dirty="0" smtClean="0"/>
              <a:t>를 </a:t>
            </a:r>
            <a:r>
              <a:rPr lang="en-US" altLang="ko-KR" dirty="0" err="1" smtClean="0"/>
              <a:t>git</a:t>
            </a:r>
            <a:r>
              <a:rPr lang="ko-KR" altLang="en-US" dirty="0" smtClean="0"/>
              <a:t>에 쓰는 과정으로써 아직 </a:t>
            </a:r>
            <a:r>
              <a:rPr lang="en-US" altLang="ko-KR" dirty="0" smtClean="0"/>
              <a:t>remote server</a:t>
            </a:r>
            <a:r>
              <a:rPr lang="ko-KR" altLang="en-US" dirty="0" smtClean="0"/>
              <a:t>와의 </a:t>
            </a:r>
            <a:r>
              <a:rPr lang="en-US" altLang="ko-KR" dirty="0" smtClean="0"/>
              <a:t>sync</a:t>
            </a:r>
            <a:r>
              <a:rPr lang="ko-KR" altLang="en-US" dirty="0" smtClean="0"/>
              <a:t>는 이뤄지지 않음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Push</a:t>
            </a:r>
          </a:p>
          <a:p>
            <a:pPr lvl="2"/>
            <a:r>
              <a:rPr lang="en-US" altLang="ko-KR" dirty="0" smtClean="0"/>
              <a:t>Local</a:t>
            </a:r>
            <a:r>
              <a:rPr lang="ko-KR" altLang="en-US" dirty="0" smtClean="0"/>
              <a:t>에서의 </a:t>
            </a:r>
            <a:r>
              <a:rPr lang="en-US" altLang="ko-KR" dirty="0" smtClean="0"/>
              <a:t>Commit</a:t>
            </a:r>
            <a:r>
              <a:rPr lang="ko-KR" altLang="en-US" dirty="0" smtClean="0"/>
              <a:t>을 바탕으로 </a:t>
            </a:r>
            <a:r>
              <a:rPr lang="en-US" altLang="ko-KR" dirty="0" smtClean="0"/>
              <a:t>remote server</a:t>
            </a:r>
            <a:r>
              <a:rPr lang="ko-KR" altLang="en-US" dirty="0" smtClean="0"/>
              <a:t>에 쓰는 과정</a:t>
            </a:r>
            <a:endParaRPr lang="en-US" altLang="ko-KR" dirty="0"/>
          </a:p>
          <a:p>
            <a:pPr lvl="1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2203991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</a:t>
            </a:r>
            <a:r>
              <a:rPr lang="en-US" altLang="ko-KR" dirty="0" smtClean="0"/>
              <a:t> hub</a:t>
            </a:r>
            <a:endParaRPr lang="ko-KR" altLang="en-US" dirty="0"/>
          </a:p>
        </p:txBody>
      </p:sp>
      <p:sp>
        <p:nvSpPr>
          <p:cNvPr id="25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dirty="0" smtClean="0"/>
              <a:t>Branch</a:t>
            </a:r>
            <a:r>
              <a:rPr lang="ko-KR" altLang="en-US" dirty="0" smtClean="0"/>
              <a:t>의 변경된 소스를 </a:t>
            </a:r>
            <a:r>
              <a:rPr lang="en-US" altLang="ko-KR" dirty="0" smtClean="0"/>
              <a:t>Master</a:t>
            </a:r>
            <a:r>
              <a:rPr lang="ko-KR" altLang="en-US" dirty="0" smtClean="0"/>
              <a:t>로 합칠 때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Update from Master</a:t>
            </a:r>
          </a:p>
          <a:p>
            <a:pPr lvl="2"/>
            <a:r>
              <a:rPr lang="en-US" altLang="ko-KR" dirty="0" smtClean="0"/>
              <a:t>Branch</a:t>
            </a:r>
            <a:r>
              <a:rPr lang="ko-KR" altLang="en-US" dirty="0" smtClean="0"/>
              <a:t>의 소스를 </a:t>
            </a:r>
            <a:r>
              <a:rPr lang="en-US" altLang="ko-KR" dirty="0" smtClean="0"/>
              <a:t>Master</a:t>
            </a:r>
            <a:r>
              <a:rPr lang="ko-KR" altLang="en-US" dirty="0" smtClean="0"/>
              <a:t>로 합치기 전에 반드시</a:t>
            </a:r>
            <a:r>
              <a:rPr lang="en-US" altLang="ko-KR" dirty="0" smtClean="0"/>
              <a:t>(!) Update from Master </a:t>
            </a:r>
            <a:r>
              <a:rPr lang="ko-KR" altLang="en-US" dirty="0" smtClean="0"/>
              <a:t>버튼을 눌러서 </a:t>
            </a:r>
            <a:r>
              <a:rPr lang="en-US" altLang="ko-KR" dirty="0" smtClean="0"/>
              <a:t>Master</a:t>
            </a:r>
            <a:r>
              <a:rPr lang="ko-KR" altLang="en-US" dirty="0" smtClean="0"/>
              <a:t>의 최신 소스를 가지고 오고 이후에 </a:t>
            </a:r>
            <a:r>
              <a:rPr lang="en-US" altLang="ko-KR" dirty="0" smtClean="0"/>
              <a:t>pull request</a:t>
            </a:r>
            <a:r>
              <a:rPr lang="ko-KR" altLang="en-US" dirty="0" smtClean="0"/>
              <a:t>를 수행해야 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이 과정에서 </a:t>
            </a:r>
            <a:r>
              <a:rPr lang="en-US" altLang="ko-KR" dirty="0" smtClean="0"/>
              <a:t>conflict</a:t>
            </a:r>
            <a:r>
              <a:rPr lang="ko-KR" altLang="en-US" dirty="0" smtClean="0"/>
              <a:t>가 발생할 수도 있는데</a:t>
            </a:r>
            <a:r>
              <a:rPr lang="en-US" altLang="ko-KR" dirty="0" smtClean="0"/>
              <a:t>(branch A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master 1.0 version</a:t>
            </a:r>
            <a:r>
              <a:rPr lang="ko-KR" altLang="en-US" dirty="0" smtClean="0"/>
              <a:t>에서 </a:t>
            </a:r>
            <a:r>
              <a:rPr lang="ko-KR" altLang="en-US" dirty="0" err="1" smtClean="0"/>
              <a:t>개발중이었는데</a:t>
            </a:r>
            <a:r>
              <a:rPr lang="ko-KR" altLang="en-US" dirty="0" smtClean="0"/>
              <a:t> 그 사이에 </a:t>
            </a:r>
            <a:r>
              <a:rPr lang="en-US" altLang="ko-KR" dirty="0" smtClean="0"/>
              <a:t>branch B</a:t>
            </a:r>
            <a:r>
              <a:rPr lang="ko-KR" altLang="en-US" dirty="0" smtClean="0"/>
              <a:t>가 본인의 개발을 끝내고 </a:t>
            </a:r>
            <a:r>
              <a:rPr lang="en-US" altLang="ko-KR" dirty="0" smtClean="0"/>
              <a:t>master 1.1 version</a:t>
            </a:r>
            <a:r>
              <a:rPr lang="ko-KR" altLang="en-US" dirty="0" smtClean="0"/>
              <a:t>으로 업그레이드 했는데 </a:t>
            </a:r>
            <a:r>
              <a:rPr lang="en-US" altLang="ko-KR" dirty="0" smtClean="0"/>
              <a:t>branch B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branch A</a:t>
            </a:r>
            <a:r>
              <a:rPr lang="ko-KR" altLang="en-US" dirty="0" smtClean="0"/>
              <a:t>가 개발할 부분의 일부분을 수정했을 경우 발생</a:t>
            </a:r>
            <a:r>
              <a:rPr lang="en-US" altLang="ko-KR" dirty="0" smtClean="0"/>
              <a:t>) </a:t>
            </a:r>
            <a:r>
              <a:rPr lang="ko-KR" altLang="en-US" dirty="0" smtClean="0"/>
              <a:t>직접 </a:t>
            </a:r>
            <a:r>
              <a:rPr lang="en-US" altLang="ko-KR" dirty="0" err="1" smtClean="0"/>
              <a:t>conflic</a:t>
            </a:r>
            <a:r>
              <a:rPr lang="ko-KR" altLang="en-US" dirty="0" smtClean="0"/>
              <a:t>를 해결한 후에 올려야 한다</a:t>
            </a:r>
            <a:r>
              <a:rPr lang="en-US" altLang="ko-KR" dirty="0" smtClean="0"/>
              <a:t>.</a:t>
            </a:r>
          </a:p>
          <a:p>
            <a:pPr lvl="1"/>
            <a:r>
              <a:rPr lang="en-US" altLang="ko-KR" dirty="0" smtClean="0"/>
              <a:t>Pull request</a:t>
            </a:r>
          </a:p>
          <a:p>
            <a:pPr lvl="2"/>
            <a:r>
              <a:rPr lang="ko-KR" altLang="en-US" dirty="0" smtClean="0"/>
              <a:t>현재의 </a:t>
            </a:r>
            <a:r>
              <a:rPr lang="en-US" altLang="ko-KR" dirty="0" smtClean="0"/>
              <a:t>branch</a:t>
            </a:r>
            <a:r>
              <a:rPr lang="ko-KR" altLang="en-US" dirty="0" smtClean="0"/>
              <a:t>의 내용을 </a:t>
            </a:r>
            <a:r>
              <a:rPr lang="en-US" altLang="ko-KR" dirty="0" smtClean="0"/>
              <a:t>master</a:t>
            </a:r>
            <a:r>
              <a:rPr lang="ko-KR" altLang="en-US" dirty="0" smtClean="0"/>
              <a:t>로 합치기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Master</a:t>
            </a:r>
            <a:r>
              <a:rPr lang="ko-KR" altLang="en-US" dirty="0" smtClean="0"/>
              <a:t>가 </a:t>
            </a:r>
            <a:r>
              <a:rPr lang="en-US" altLang="ko-KR" dirty="0" err="1" smtClean="0"/>
              <a:t>git</a:t>
            </a:r>
            <a:r>
              <a:rPr lang="ko-KR" altLang="en-US" dirty="0" smtClean="0"/>
              <a:t>의 홈페이지에 가서 </a:t>
            </a:r>
            <a:r>
              <a:rPr lang="en-US" altLang="ko-KR" dirty="0" smtClean="0"/>
              <a:t>pull request </a:t>
            </a:r>
            <a:r>
              <a:rPr lang="ko-KR" altLang="en-US" dirty="0" smtClean="0"/>
              <a:t>허락을 하면 </a:t>
            </a:r>
            <a:r>
              <a:rPr lang="en-US" altLang="ko-KR" dirty="0" smtClean="0"/>
              <a:t>branch</a:t>
            </a:r>
            <a:r>
              <a:rPr lang="ko-KR" altLang="en-US" dirty="0" smtClean="0"/>
              <a:t>는 사라지고 </a:t>
            </a:r>
            <a:r>
              <a:rPr lang="en-US" altLang="ko-KR" dirty="0" smtClean="0"/>
              <a:t>master </a:t>
            </a:r>
            <a:r>
              <a:rPr lang="ko-KR" altLang="en-US" dirty="0" smtClean="0"/>
              <a:t>소스에 </a:t>
            </a:r>
            <a:r>
              <a:rPr lang="en-US" altLang="ko-KR" dirty="0" smtClean="0"/>
              <a:t>branch</a:t>
            </a:r>
            <a:r>
              <a:rPr lang="ko-KR" altLang="en-US" dirty="0" smtClean="0"/>
              <a:t>의 수정사항이 반영됨</a:t>
            </a:r>
            <a:endParaRPr lang="en-US" altLang="ko-KR" dirty="0"/>
          </a:p>
          <a:p>
            <a:pPr lvl="1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62940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Git</a:t>
            </a:r>
            <a:r>
              <a:rPr lang="en-US" altLang="ko-KR" dirty="0" smtClean="0"/>
              <a:t> hub</a:t>
            </a:r>
            <a:endParaRPr lang="ko-KR" altLang="en-US" dirty="0"/>
          </a:p>
        </p:txBody>
      </p:sp>
      <p:sp>
        <p:nvSpPr>
          <p:cNvPr id="25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1"/>
            <a:r>
              <a:rPr lang="ko-KR" altLang="en-US" dirty="0" smtClean="0"/>
              <a:t>참고 웹사이트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Github</a:t>
            </a:r>
            <a:r>
              <a:rPr lang="en-US" altLang="ko-KR" dirty="0" smtClean="0"/>
              <a:t> </a:t>
            </a:r>
            <a:r>
              <a:rPr lang="ko-KR" altLang="en-US" dirty="0" smtClean="0"/>
              <a:t>다운로드</a:t>
            </a:r>
            <a:r>
              <a:rPr lang="en-US" altLang="ko-KR" dirty="0" smtClean="0"/>
              <a:t>: </a:t>
            </a:r>
            <a:r>
              <a:rPr lang="en-US" altLang="ko-KR" dirty="0" smtClean="0">
                <a:hlinkClick r:id="rId2"/>
              </a:rPr>
              <a:t>https://desktop.github.com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Github</a:t>
            </a:r>
            <a:r>
              <a:rPr lang="ko-KR" altLang="en-US" dirty="0" smtClean="0"/>
              <a:t>의 전체 흐름 이해</a:t>
            </a:r>
            <a:r>
              <a:rPr lang="en-US" altLang="ko-KR" dirty="0" smtClean="0"/>
              <a:t>: </a:t>
            </a:r>
            <a:r>
              <a:rPr lang="en-US" altLang="ko-KR" dirty="0" smtClean="0">
                <a:hlinkClick r:id="rId3"/>
              </a:rPr>
              <a:t>https://blog.outsider.ne.kr/865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Github</a:t>
            </a:r>
            <a:r>
              <a:rPr lang="ko-KR" altLang="en-US" dirty="0" smtClean="0"/>
              <a:t>의 사용법</a:t>
            </a:r>
            <a:r>
              <a:rPr lang="en-US" altLang="ko-KR" dirty="0" smtClean="0"/>
              <a:t>(</a:t>
            </a:r>
            <a:r>
              <a:rPr lang="ko-KR" altLang="en-US" dirty="0" smtClean="0"/>
              <a:t>소스 기반</a:t>
            </a:r>
            <a:r>
              <a:rPr lang="en-US" altLang="ko-KR" dirty="0" smtClean="0"/>
              <a:t>): </a:t>
            </a:r>
            <a:r>
              <a:rPr lang="en-US" altLang="ko-KR" dirty="0" smtClean="0">
                <a:hlinkClick r:id="rId4"/>
              </a:rPr>
              <a:t>https://github.com/tadkim/infra/wiki/GitHub-::-%EA%B9%83%ED%97%88%EB%B8%8C-%EC%82%AC%EC%9A%A9%EB%B2%95-1</a:t>
            </a:r>
            <a:endParaRPr lang="en-US" altLang="ko-KR" dirty="0" smtClean="0"/>
          </a:p>
          <a:p>
            <a:pPr lvl="2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683091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Plan</a:t>
            </a:r>
            <a:endParaRPr lang="ko-KR" altLang="en-US" dirty="0"/>
          </a:p>
        </p:txBody>
      </p:sp>
      <p:sp>
        <p:nvSpPr>
          <p:cNvPr id="25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5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22</a:t>
            </a:r>
            <a:r>
              <a:rPr lang="ko-KR" altLang="en-US" dirty="0" smtClean="0"/>
              <a:t>일 </a:t>
            </a:r>
            <a:r>
              <a:rPr lang="en-US" altLang="ko-KR" dirty="0" err="1" smtClean="0"/>
              <a:t>github</a:t>
            </a:r>
            <a:r>
              <a:rPr lang="en-US" altLang="ko-KR" dirty="0" smtClean="0"/>
              <a:t> </a:t>
            </a:r>
            <a:r>
              <a:rPr lang="ko-KR" altLang="en-US" dirty="0" smtClean="0"/>
              <a:t>배포</a:t>
            </a:r>
            <a:r>
              <a:rPr lang="en-US" altLang="ko-KR" dirty="0"/>
              <a:t> </a:t>
            </a:r>
            <a:r>
              <a:rPr lang="ko-KR" altLang="en-US" dirty="0" smtClean="0"/>
              <a:t>예정</a:t>
            </a:r>
            <a:endParaRPr lang="en-US" altLang="ko-KR" dirty="0" smtClean="0"/>
          </a:p>
          <a:p>
            <a:r>
              <a:rPr lang="en-US" altLang="ko-KR" dirty="0" smtClean="0"/>
              <a:t>1</a:t>
            </a:r>
            <a:r>
              <a:rPr lang="ko-KR" altLang="en-US" dirty="0" smtClean="0"/>
              <a:t>차적으로 넘겨줄 것</a:t>
            </a:r>
            <a:r>
              <a:rPr lang="en-US" altLang="ko-KR" dirty="0" smtClean="0"/>
              <a:t>:</a:t>
            </a:r>
          </a:p>
          <a:p>
            <a:pPr lvl="1"/>
            <a:r>
              <a:rPr lang="ko-KR" altLang="en-US" dirty="0" smtClean="0"/>
              <a:t>경민</a:t>
            </a:r>
            <a:r>
              <a:rPr lang="en-US" altLang="ko-KR" dirty="0" smtClean="0"/>
              <a:t>: LBP histogram vector extractor(Input: Image(form: Mat), Output: Vector(form: Mat))</a:t>
            </a:r>
          </a:p>
          <a:p>
            <a:pPr lvl="1"/>
            <a:r>
              <a:rPr lang="ko-KR" altLang="en-US" dirty="0" smtClean="0"/>
              <a:t>지희</a:t>
            </a:r>
            <a:r>
              <a:rPr lang="en-US" altLang="ko-KR" dirty="0" smtClean="0"/>
              <a:t>: Preprocessing(</a:t>
            </a:r>
            <a:r>
              <a:rPr lang="en-US" altLang="ko-KR" dirty="0" err="1" smtClean="0"/>
              <a:t>png</a:t>
            </a:r>
            <a:r>
              <a:rPr lang="en-US" altLang="ko-KR" dirty="0" smtClean="0"/>
              <a:t> or jpg image of DICOM) / Euclidean Distance function(Input: Vector(form: Mat), output: nearest vector with distance(form: scalar))</a:t>
            </a:r>
          </a:p>
          <a:p>
            <a:r>
              <a:rPr lang="en-US" altLang="ko-KR" dirty="0" smtClean="0"/>
              <a:t>Issues</a:t>
            </a:r>
          </a:p>
          <a:p>
            <a:pPr lvl="1"/>
            <a:r>
              <a:rPr lang="en-US" altLang="ko-KR" dirty="0" smtClean="0"/>
              <a:t>LBP histogram vector with fixed ROI(?) then how to apply various ROI size?</a:t>
            </a:r>
          </a:p>
          <a:p>
            <a:pPr lvl="1"/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340463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Plan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6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8</a:t>
            </a:r>
            <a:r>
              <a:rPr lang="ko-KR" altLang="en-US" dirty="0" smtClean="0"/>
              <a:t>일</a:t>
            </a:r>
            <a:r>
              <a:rPr lang="en-US" altLang="ko-KR" dirty="0" smtClean="0"/>
              <a:t>: </a:t>
            </a:r>
            <a:r>
              <a:rPr lang="ko-KR" altLang="en-US" dirty="0" smtClean="0"/>
              <a:t>중간점검 발표</a:t>
            </a:r>
            <a:endParaRPr lang="en-US" altLang="ko-KR" dirty="0" smtClean="0"/>
          </a:p>
          <a:p>
            <a:r>
              <a:rPr lang="en-US" altLang="ko-KR" dirty="0" smtClean="0"/>
              <a:t>5</a:t>
            </a:r>
            <a:r>
              <a:rPr lang="ko-KR" altLang="en-US" dirty="0" smtClean="0"/>
              <a:t>월 </a:t>
            </a:r>
            <a:r>
              <a:rPr lang="en-US" altLang="ko-KR" dirty="0" smtClean="0"/>
              <a:t>29</a:t>
            </a:r>
            <a:r>
              <a:rPr lang="ko-KR" altLang="en-US" dirty="0" smtClean="0"/>
              <a:t>일</a:t>
            </a:r>
            <a:r>
              <a:rPr lang="en-US" altLang="ko-KR" dirty="0" smtClean="0"/>
              <a:t>: </a:t>
            </a:r>
            <a:r>
              <a:rPr lang="ko-KR" altLang="en-US" dirty="0" smtClean="0"/>
              <a:t>발표자료 송부</a:t>
            </a:r>
            <a:endParaRPr lang="en-US" altLang="ko-KR" dirty="0" smtClean="0"/>
          </a:p>
          <a:p>
            <a:r>
              <a:rPr lang="ko-KR" altLang="en-US" dirty="0" smtClean="0"/>
              <a:t>최소 목표</a:t>
            </a:r>
            <a:r>
              <a:rPr lang="en-US" altLang="ko-KR" dirty="0" smtClean="0"/>
              <a:t>: </a:t>
            </a:r>
            <a:r>
              <a:rPr lang="en-US" altLang="ko-KR" dirty="0" smtClean="0">
                <a:solidFill>
                  <a:srgbClr val="FF0000"/>
                </a:solidFill>
              </a:rPr>
              <a:t>5</a:t>
            </a:r>
            <a:r>
              <a:rPr lang="ko-KR" altLang="en-US" dirty="0" smtClean="0">
                <a:solidFill>
                  <a:srgbClr val="FF0000"/>
                </a:solidFill>
              </a:rPr>
              <a:t>월 </a:t>
            </a:r>
            <a:r>
              <a:rPr lang="en-US" altLang="ko-KR" dirty="0" smtClean="0">
                <a:solidFill>
                  <a:srgbClr val="FF0000"/>
                </a:solidFill>
              </a:rPr>
              <a:t>28</a:t>
            </a:r>
            <a:r>
              <a:rPr lang="ko-KR" altLang="en-US" dirty="0" smtClean="0">
                <a:solidFill>
                  <a:srgbClr val="FF0000"/>
                </a:solidFill>
              </a:rPr>
              <a:t>일까지 검색 </a:t>
            </a:r>
            <a:r>
              <a:rPr lang="en-US" altLang="ko-KR" dirty="0" smtClean="0">
                <a:solidFill>
                  <a:srgbClr val="FF0000"/>
                </a:solidFill>
              </a:rPr>
              <a:t>UI </a:t>
            </a:r>
            <a:r>
              <a:rPr lang="ko-KR" altLang="en-US" dirty="0" smtClean="0">
                <a:solidFill>
                  <a:srgbClr val="FF0000"/>
                </a:solidFill>
              </a:rPr>
              <a:t>및 </a:t>
            </a:r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r>
              <a:rPr lang="ko-KR" altLang="en-US" dirty="0" smtClean="0">
                <a:solidFill>
                  <a:srgbClr val="FF0000"/>
                </a:solidFill>
              </a:rPr>
              <a:t>개의 </a:t>
            </a:r>
            <a:r>
              <a:rPr lang="en-US" altLang="ko-KR" dirty="0" smtClean="0">
                <a:solidFill>
                  <a:srgbClr val="FF0000"/>
                </a:solidFill>
              </a:rPr>
              <a:t>descriptor</a:t>
            </a:r>
            <a:r>
              <a:rPr lang="ko-KR" altLang="en-US" dirty="0" smtClean="0">
                <a:solidFill>
                  <a:srgbClr val="FF0000"/>
                </a:solidFill>
              </a:rPr>
              <a:t>와 </a:t>
            </a:r>
            <a:r>
              <a:rPr lang="en-US" altLang="ko-KR" dirty="0" smtClean="0">
                <a:solidFill>
                  <a:srgbClr val="FF0000"/>
                </a:solidFill>
              </a:rPr>
              <a:t>1</a:t>
            </a:r>
            <a:r>
              <a:rPr lang="ko-KR" altLang="en-US" dirty="0" smtClean="0">
                <a:solidFill>
                  <a:srgbClr val="FF0000"/>
                </a:solidFill>
              </a:rPr>
              <a:t>개의 </a:t>
            </a:r>
            <a:r>
              <a:rPr lang="en-US" altLang="ko-KR" dirty="0" smtClean="0">
                <a:solidFill>
                  <a:srgbClr val="FF0000"/>
                </a:solidFill>
              </a:rPr>
              <a:t>distance function</a:t>
            </a:r>
            <a:r>
              <a:rPr lang="ko-KR" altLang="en-US" dirty="0" smtClean="0">
                <a:solidFill>
                  <a:srgbClr val="FF0000"/>
                </a:solidFill>
              </a:rPr>
              <a:t>을 가지고 검색 수행 가능함을 보이기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endParaRPr lang="en-US" altLang="ko-KR" dirty="0"/>
          </a:p>
          <a:p>
            <a:r>
              <a:rPr lang="en-US" altLang="ko-KR" dirty="0" smtClean="0"/>
              <a:t>1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descriptor: LBP histogram</a:t>
            </a:r>
          </a:p>
          <a:p>
            <a:r>
              <a:rPr lang="en-US" altLang="ko-KR" dirty="0" smtClean="0"/>
              <a:t>1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distance function: L2(Euclidean distance)</a:t>
            </a:r>
          </a:p>
          <a:p>
            <a:endParaRPr lang="en-US" altLang="ko-KR" dirty="0"/>
          </a:p>
          <a:p>
            <a:r>
              <a:rPr lang="ko-KR" altLang="en-US" dirty="0" smtClean="0"/>
              <a:t>검색 데이터</a:t>
            </a:r>
            <a:r>
              <a:rPr lang="en-US" altLang="ko-KR" dirty="0" smtClean="0"/>
              <a:t>: 100</a:t>
            </a:r>
            <a:r>
              <a:rPr lang="ko-KR" altLang="en-US" dirty="0" smtClean="0"/>
              <a:t>개의 영상 중 </a:t>
            </a:r>
            <a:r>
              <a:rPr lang="en-US" altLang="ko-KR" dirty="0" smtClean="0"/>
              <a:t>10</a:t>
            </a:r>
            <a:r>
              <a:rPr lang="ko-KR" altLang="en-US" dirty="0" smtClean="0"/>
              <a:t>개를 </a:t>
            </a:r>
            <a:r>
              <a:rPr lang="en-US" altLang="ko-KR" dirty="0" smtClean="0"/>
              <a:t>query</a:t>
            </a:r>
            <a:r>
              <a:rPr lang="ko-KR" altLang="en-US" dirty="0" smtClean="0"/>
              <a:t>로 이용</a:t>
            </a:r>
            <a:r>
              <a:rPr lang="en-US" altLang="ko-KR" dirty="0" smtClean="0"/>
              <a:t>, 90</a:t>
            </a:r>
            <a:r>
              <a:rPr lang="ko-KR" altLang="en-US" dirty="0" smtClean="0"/>
              <a:t>개를 </a:t>
            </a:r>
            <a:r>
              <a:rPr lang="en-US" altLang="ko-KR" dirty="0" smtClean="0"/>
              <a:t>search space</a:t>
            </a:r>
            <a:r>
              <a:rPr lang="ko-KR" altLang="en-US" dirty="0" smtClean="0"/>
              <a:t>로 놓기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7422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Part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UI: </a:t>
            </a:r>
            <a:r>
              <a:rPr lang="ko-KR" altLang="en-US" dirty="0" err="1" smtClean="0"/>
              <a:t>이협우</a:t>
            </a:r>
            <a:endParaRPr lang="en-US" altLang="ko-KR" dirty="0" smtClean="0"/>
          </a:p>
          <a:p>
            <a:r>
              <a:rPr lang="en-US" altLang="ko-KR" dirty="0" smtClean="0"/>
              <a:t>Feature descriptor: </a:t>
            </a:r>
            <a:r>
              <a:rPr lang="ko-KR" altLang="en-US" dirty="0" smtClean="0"/>
              <a:t>이경민</a:t>
            </a:r>
            <a:endParaRPr lang="en-US" altLang="ko-KR" dirty="0" smtClean="0"/>
          </a:p>
          <a:p>
            <a:r>
              <a:rPr lang="en-US" altLang="ko-KR" dirty="0" smtClean="0"/>
              <a:t>Image preprocessing/distance function: </a:t>
            </a:r>
            <a:r>
              <a:rPr lang="ko-KR" altLang="en-US" dirty="0" smtClean="0"/>
              <a:t>최지희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0299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25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ko-KR" dirty="0" smtClean="0"/>
              <a:t>UI </a:t>
            </a:r>
            <a:r>
              <a:rPr lang="ko-KR" altLang="en-US" dirty="0" smtClean="0"/>
              <a:t>기능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검색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ROI </a:t>
            </a:r>
            <a:r>
              <a:rPr lang="ko-KR" altLang="en-US" dirty="0" smtClean="0"/>
              <a:t>선택 및 설정</a:t>
            </a:r>
            <a:r>
              <a:rPr lang="en-US" altLang="ko-KR" dirty="0" smtClean="0"/>
              <a:t>(Query image</a:t>
            </a:r>
            <a:r>
              <a:rPr lang="ko-KR" altLang="en-US" dirty="0" smtClean="0"/>
              <a:t>에 대해서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전체 </a:t>
            </a:r>
            <a:r>
              <a:rPr lang="en-US" altLang="ko-KR" dirty="0" smtClean="0"/>
              <a:t>image</a:t>
            </a:r>
            <a:r>
              <a:rPr lang="ko-KR" altLang="en-US" dirty="0" smtClean="0"/>
              <a:t>의 확대 및 축소 보기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0522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96591" y="3617494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열기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8200" y="1516082"/>
            <a:ext cx="1549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Query image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2823535" y="3637183"/>
            <a:ext cx="1185662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ROI </a:t>
            </a:r>
            <a:r>
              <a:rPr lang="ko-KR" altLang="en-US" dirty="0" smtClean="0">
                <a:solidFill>
                  <a:schemeClr val="tx1"/>
                </a:solidFill>
              </a:rPr>
              <a:t>선택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66537" y="4475384"/>
            <a:ext cx="159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image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835643" y="2005496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83564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443137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05063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658127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26562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656027" y="2005496"/>
            <a:ext cx="1564881" cy="1540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823535" y="1562170"/>
            <a:ext cx="12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ROI image</a:t>
            </a:r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5110864" y="1672393"/>
            <a:ext cx="3670737" cy="29717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416116" y="1201182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Zoom image</a:t>
            </a:r>
            <a:endParaRPr lang="ko-KR" altLang="en-US" dirty="0"/>
          </a:p>
        </p:txBody>
      </p:sp>
      <p:sp>
        <p:nvSpPr>
          <p:cNvPr id="28" name="직사각형 27"/>
          <p:cNvSpPr/>
          <p:nvPr/>
        </p:nvSpPr>
        <p:spPr>
          <a:xfrm>
            <a:off x="6164178" y="4720091"/>
            <a:ext cx="1688431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Zoom in/out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3070612" y="4539618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검색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089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96591" y="3617494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열기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8200" y="1516082"/>
            <a:ext cx="1549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Query image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66537" y="4475384"/>
            <a:ext cx="159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image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83564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443137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05063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658127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26562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3284"/>
            <a:ext cx="1510867" cy="1470073"/>
          </a:xfrm>
          <a:prstGeom prst="rect">
            <a:avLst/>
          </a:prstGeom>
        </p:spPr>
      </p:pic>
      <p:sp>
        <p:nvSpPr>
          <p:cNvPr id="14" name="직사각형 13"/>
          <p:cNvSpPr/>
          <p:nvPr/>
        </p:nvSpPr>
        <p:spPr>
          <a:xfrm>
            <a:off x="5110864" y="1672393"/>
            <a:ext cx="3670737" cy="29717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16116" y="1201182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Zoom image</a:t>
            </a:r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6164178" y="4720091"/>
            <a:ext cx="1688431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Zoom in/out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823535" y="3637183"/>
            <a:ext cx="1185662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ROI </a:t>
            </a:r>
            <a:r>
              <a:rPr lang="ko-KR" altLang="en-US" dirty="0" smtClean="0">
                <a:solidFill>
                  <a:schemeClr val="tx1"/>
                </a:solidFill>
              </a:rPr>
              <a:t>선택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2656027" y="2005496"/>
            <a:ext cx="1564881" cy="1540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823535" y="1562170"/>
            <a:ext cx="12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ROI image</a:t>
            </a:r>
            <a:endParaRPr lang="ko-KR" altLang="en-US" dirty="0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001" y="1677831"/>
            <a:ext cx="3014462" cy="2933070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3070612" y="4539618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검색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616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96591" y="3617494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열기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8200" y="1516082"/>
            <a:ext cx="1549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Query image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66537" y="4475384"/>
            <a:ext cx="159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image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83564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443137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05063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658127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26562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3284"/>
            <a:ext cx="1510867" cy="1470073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822232" y="2411435"/>
            <a:ext cx="336885" cy="3368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110864" y="1672393"/>
            <a:ext cx="3670737" cy="29717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16116" y="1201182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Zoom image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6164178" y="4720091"/>
            <a:ext cx="1688431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Zoom in/out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823535" y="3637183"/>
            <a:ext cx="1185662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ROI </a:t>
            </a:r>
            <a:r>
              <a:rPr lang="ko-KR" altLang="en-US" dirty="0" smtClean="0">
                <a:solidFill>
                  <a:schemeClr val="tx1"/>
                </a:solidFill>
              </a:rPr>
              <a:t>선택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656027" y="2005496"/>
            <a:ext cx="1564881" cy="1540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823535" y="1562170"/>
            <a:ext cx="12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ROI image</a:t>
            </a:r>
            <a:endParaRPr lang="ko-KR" altLang="en-US" dirty="0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001" y="1677831"/>
            <a:ext cx="3014462" cy="2933070"/>
          </a:xfrm>
          <a:prstGeom prst="rect">
            <a:avLst/>
          </a:prstGeom>
        </p:spPr>
      </p:pic>
      <p:sp>
        <p:nvSpPr>
          <p:cNvPr id="27" name="직사각형 26"/>
          <p:cNvSpPr/>
          <p:nvPr/>
        </p:nvSpPr>
        <p:spPr>
          <a:xfrm>
            <a:off x="3070612" y="4539618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검색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0575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96591" y="3617494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열기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8200" y="1516082"/>
            <a:ext cx="1549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Query image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66537" y="4475384"/>
            <a:ext cx="159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image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83564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443137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05063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658127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26562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3284"/>
            <a:ext cx="1510867" cy="1470073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822232" y="2411435"/>
            <a:ext cx="336885" cy="3368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110864" y="1672393"/>
            <a:ext cx="3670737" cy="29717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16116" y="1201182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Zoom image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6164178" y="4720091"/>
            <a:ext cx="1688431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Zoom in/out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823535" y="3637183"/>
            <a:ext cx="1185662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ROI </a:t>
            </a:r>
            <a:r>
              <a:rPr lang="ko-KR" altLang="en-US" dirty="0" smtClean="0">
                <a:solidFill>
                  <a:schemeClr val="tx1"/>
                </a:solidFill>
              </a:rPr>
              <a:t>선택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656027" y="2005496"/>
            <a:ext cx="1564881" cy="1540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823535" y="1562170"/>
            <a:ext cx="12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ROI image</a:t>
            </a:r>
            <a:endParaRPr lang="ko-KR" altLang="en-US" dirty="0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7" t="27614" r="11606" b="47833"/>
          <a:stretch/>
        </p:blipFill>
        <p:spPr>
          <a:xfrm>
            <a:off x="2741164" y="2023147"/>
            <a:ext cx="1394605" cy="1530668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9001" y="1677831"/>
            <a:ext cx="3014462" cy="2933070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3070612" y="4539618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검색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435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UI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196591" y="3617494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>
                <a:solidFill>
                  <a:schemeClr val="tx1"/>
                </a:solidFill>
              </a:rPr>
              <a:t>열기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8200" y="1516082"/>
            <a:ext cx="1549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Query image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66537" y="4475384"/>
            <a:ext cx="1598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image</a:t>
            </a:r>
            <a:endParaRPr lang="ko-KR" altLang="en-US" dirty="0"/>
          </a:p>
        </p:txBody>
      </p:sp>
      <p:sp>
        <p:nvSpPr>
          <p:cNvPr id="18" name="직사각형 17"/>
          <p:cNvSpPr/>
          <p:nvPr/>
        </p:nvSpPr>
        <p:spPr>
          <a:xfrm>
            <a:off x="83564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443137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405063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658127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265622" y="5076730"/>
            <a:ext cx="1515979" cy="14919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3284"/>
            <a:ext cx="1510867" cy="1470073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822232" y="2411435"/>
            <a:ext cx="336885" cy="33688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110864" y="1672393"/>
            <a:ext cx="3670737" cy="297179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416116" y="1201182"/>
            <a:ext cx="15231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Zoom image</a:t>
            </a:r>
            <a:endParaRPr lang="ko-KR" altLang="en-US" dirty="0"/>
          </a:p>
        </p:txBody>
      </p:sp>
      <p:sp>
        <p:nvSpPr>
          <p:cNvPr id="17" name="직사각형 16"/>
          <p:cNvSpPr/>
          <p:nvPr/>
        </p:nvSpPr>
        <p:spPr>
          <a:xfrm>
            <a:off x="6164178" y="4720091"/>
            <a:ext cx="1688431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Zoom in/out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2823535" y="3637183"/>
            <a:ext cx="1185662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chemeClr val="tx1"/>
                </a:solidFill>
              </a:rPr>
              <a:t>ROI </a:t>
            </a:r>
            <a:r>
              <a:rPr lang="ko-KR" altLang="en-US" dirty="0" smtClean="0">
                <a:solidFill>
                  <a:schemeClr val="tx1"/>
                </a:solidFill>
              </a:rPr>
              <a:t>선택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2656027" y="2005496"/>
            <a:ext cx="1564881" cy="15400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 err="1" smtClean="0">
              <a:solidFill>
                <a:schemeClr val="tx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823535" y="1562170"/>
            <a:ext cx="1288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ROI image</a:t>
            </a:r>
            <a:endParaRPr lang="ko-KR" altLang="en-US" dirty="0"/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7" t="27614" r="11606" b="47833"/>
          <a:stretch/>
        </p:blipFill>
        <p:spPr>
          <a:xfrm>
            <a:off x="2741164" y="2023147"/>
            <a:ext cx="1394605" cy="1530668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06" t="19915" r="21529" b="30314"/>
          <a:stretch/>
        </p:blipFill>
        <p:spPr>
          <a:xfrm>
            <a:off x="5140215" y="1745006"/>
            <a:ext cx="3612033" cy="2845843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3070612" y="4539618"/>
            <a:ext cx="794084" cy="28073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</a:rPr>
              <a:t>검색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168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520</Words>
  <Application>Microsoft Office PowerPoint</Application>
  <PresentationFormat>와이드스크린</PresentationFormat>
  <Paragraphs>109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Medical Project</vt:lpstr>
      <vt:lpstr>Plan</vt:lpstr>
      <vt:lpstr>Part</vt:lpstr>
      <vt:lpstr>UI</vt:lpstr>
      <vt:lpstr>UI</vt:lpstr>
      <vt:lpstr>UI</vt:lpstr>
      <vt:lpstr>UI</vt:lpstr>
      <vt:lpstr>UI</vt:lpstr>
      <vt:lpstr>UI</vt:lpstr>
      <vt:lpstr>UI</vt:lpstr>
      <vt:lpstr>Git hub</vt:lpstr>
      <vt:lpstr>Git hub</vt:lpstr>
      <vt:lpstr>Git hub</vt:lpstr>
      <vt:lpstr>Git hub</vt:lpstr>
      <vt:lpstr>Git hub</vt:lpstr>
      <vt:lpstr>Plan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Narrain</dc:creator>
  <cp:lastModifiedBy>Narrain</cp:lastModifiedBy>
  <cp:revision>50</cp:revision>
  <dcterms:created xsi:type="dcterms:W3CDTF">2017-05-19T00:58:57Z</dcterms:created>
  <dcterms:modified xsi:type="dcterms:W3CDTF">2017-05-19T01:26:05Z</dcterms:modified>
</cp:coreProperties>
</file>

<file path=docProps/thumbnail.jpeg>
</file>